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</p:sldIdLst>
  <p:sldSz cx="9906000" cy="6858000" type="A4"/>
  <p:notesSz cx="6797675" cy="987425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18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279FC-86A4-4848-9CDC-3A0C9550212C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9B6F1-EF57-47F5-B3DF-9661F8D7C3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ECEC7-3BD2-4BB3-A395-D5166C1BFFB6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32708-15B4-41C6-A1D9-D75229A06B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003C0-8975-40AA-B3F4-ACDEDCD068B6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7A774-8FD1-4530-86AD-FD5FA7B6970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947E7-3C9F-406F-A55C-9F9C70AE5428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56AA6-59E8-4AD3-A2CA-024ED19966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1182C-8D3E-4D93-B0D9-332A3A0F9EA8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FC2B8-1225-4C0F-8E7F-BF085DCA8C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15366-90F5-41A5-BC9C-BE71ADDE9592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3C8BA-F466-4529-8212-252D60C671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B177C-D4B4-4E8A-AB25-DAFCE44E30E7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892A7-2CEA-4422-B789-E00CEE0964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96DC0-828E-4D2E-936D-D575ED15FF4C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791B4-A00A-4A61-A4FE-84E8956FAD5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8D0D2-BDC2-4881-8226-3F28FEE55F12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B6176-E5EE-4578-95F8-8EE86C4936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CAF1F-6995-4765-B1DC-3402795F665B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F04F-3999-4692-ACD6-3AB46F06FB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F64E9-B0EF-4652-ADFE-5DA87ED36B7A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67E7E-63F0-4BA8-A23E-EB9EF08703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6291C0A-B0C6-466B-AE15-1239AC07E9D8}" type="datetimeFigureOut">
              <a:rPr lang="ja-JP" altLang="en-US"/>
              <a:pPr>
                <a:defRPr/>
              </a:pPr>
              <a:t>2017/2/7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26B61E7-4BF3-4E09-B341-5DF4E84B7A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:\Documents and Settings\Administrator\My Documents\My Pictures\Microsoft クリップ オーガナイザ\j02285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75" y="-44450"/>
            <a:ext cx="99329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1309688" y="428625"/>
            <a:ext cx="76438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95" tIns="8890" rIns="74295" bIns="8890"/>
          <a:lstStyle/>
          <a:p>
            <a:pPr algn="ctr"/>
            <a:r>
              <a:rPr lang="en-US" altLang="ja-JP" sz="3600" b="1" dirty="0">
                <a:latin typeface="Times New Roman" pitchFamily="18" charset="0"/>
                <a:ea typeface="ＭＳ 明朝" pitchFamily="49" charset="-128"/>
              </a:rPr>
              <a:t>The </a:t>
            </a:r>
            <a:r>
              <a:rPr lang="en-US" altLang="ja-JP" sz="3600" b="1" dirty="0" smtClean="0">
                <a:latin typeface="Times New Roman" pitchFamily="18" charset="0"/>
                <a:ea typeface="ＭＳ 明朝" pitchFamily="49" charset="-128"/>
              </a:rPr>
              <a:t>8th </a:t>
            </a:r>
            <a:r>
              <a:rPr lang="en-US" altLang="ja-JP" sz="3600" b="1" dirty="0" smtClean="0">
                <a:latin typeface="Times New Roman" pitchFamily="18" charset="0"/>
                <a:ea typeface="ＭＳ 明朝" pitchFamily="49" charset="-128"/>
              </a:rPr>
              <a:t>Taiwan/</a:t>
            </a:r>
            <a:r>
              <a:rPr lang="en-US" altLang="ja-JP" sz="3600" b="1" dirty="0" smtClean="0">
                <a:latin typeface="Times New Roman" pitchFamily="18" charset="0"/>
                <a:ea typeface="ＭＳ 明朝" pitchFamily="49" charset="-128"/>
              </a:rPr>
              <a:t>Japan/Korean </a:t>
            </a:r>
            <a:r>
              <a:rPr lang="en-US" altLang="ja-JP" sz="3600" b="1" dirty="0" err="1">
                <a:latin typeface="Times New Roman" pitchFamily="18" charset="0"/>
                <a:ea typeface="ＭＳ 明朝" pitchFamily="49" charset="-128"/>
              </a:rPr>
              <a:t>Cytotechnology</a:t>
            </a:r>
            <a:r>
              <a:rPr lang="en-US" altLang="ja-JP" sz="3600" b="1" dirty="0">
                <a:latin typeface="Times New Roman" pitchFamily="18" charset="0"/>
                <a:ea typeface="ＭＳ 明朝" pitchFamily="49" charset="-128"/>
              </a:rPr>
              <a:t> Joint Meeting</a:t>
            </a:r>
            <a:endParaRPr lang="ja-JP" altLang="ja-JP" dirty="0"/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1166813" y="1571625"/>
            <a:ext cx="76422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95" tIns="8890" rIns="74295" bIns="8890"/>
          <a:lstStyle/>
          <a:p>
            <a:pPr algn="ctr"/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 </a:t>
            </a:r>
            <a:r>
              <a:rPr lang="en-US" altLang="ja-JP" sz="2000" dirty="0" err="1" smtClean="0">
                <a:latin typeface="Times New Roman" pitchFamily="18" charset="0"/>
                <a:ea typeface="ＭＳ 明朝" pitchFamily="49" charset="-128"/>
              </a:rPr>
              <a:t>Lotung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 </a:t>
            </a:r>
            <a:r>
              <a:rPr lang="en-US" altLang="ja-JP" sz="2000" dirty="0" err="1" smtClean="0">
                <a:latin typeface="Times New Roman" pitchFamily="18" charset="0"/>
                <a:ea typeface="ＭＳ 明朝" pitchFamily="49" charset="-128"/>
              </a:rPr>
              <a:t>Poh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-Ai Hospital, Lo-Hsu Foundation, </a:t>
            </a:r>
            <a:r>
              <a:rPr lang="en-US" altLang="ja-JP" sz="2000" dirty="0" err="1" smtClean="0">
                <a:latin typeface="Times New Roman" pitchFamily="18" charset="0"/>
                <a:ea typeface="ＭＳ 明朝" pitchFamily="49" charset="-128"/>
              </a:rPr>
              <a:t>Yilan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, Taiwan </a:t>
            </a:r>
            <a:endParaRPr lang="en-US" altLang="ja-JP" sz="2000" dirty="0">
              <a:latin typeface="Times New Roman" pitchFamily="18" charset="0"/>
              <a:ea typeface="ＭＳ 明朝" pitchFamily="49" charset="-128"/>
            </a:endParaRPr>
          </a:p>
          <a:p>
            <a:pPr algn="ctr"/>
            <a:r>
              <a:rPr lang="en-US" altLang="ja-JP" sz="2000" dirty="0">
                <a:latin typeface="Times New Roman" pitchFamily="18" charset="0"/>
                <a:ea typeface="ＭＳ 明朝" pitchFamily="49" charset="-128"/>
              </a:rPr>
              <a:t>Saturday 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18</a:t>
            </a:r>
            <a:r>
              <a:rPr lang="en-US" altLang="ja-JP" sz="2000" baseline="30000" dirty="0" smtClean="0">
                <a:latin typeface="Times New Roman" pitchFamily="18" charset="0"/>
                <a:ea typeface="ＭＳ 明朝" pitchFamily="49" charset="-128"/>
              </a:rPr>
              <a:t>th</a:t>
            </a:r>
            <a:r>
              <a:rPr lang="en-US" altLang="ja-JP" sz="2000" dirty="0">
                <a:latin typeface="Times New Roman" pitchFamily="18" charset="0"/>
                <a:ea typeface="ＭＳ 明朝" pitchFamily="49" charset="-128"/>
              </a:rPr>
              <a:t>,  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February 2017</a:t>
            </a:r>
            <a:endParaRPr lang="en-US" altLang="ja-JP" sz="2000" dirty="0">
              <a:latin typeface="Times New Roman" pitchFamily="18" charset="0"/>
              <a:ea typeface="ＭＳ 明朝" pitchFamily="49" charset="-128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595282" y="3786190"/>
            <a:ext cx="87455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95" tIns="8890" rIns="74295" bIns="8890"/>
          <a:lstStyle/>
          <a:p>
            <a:pPr algn="just"/>
            <a:r>
              <a:rPr lang="en-US" altLang="ja-JP" sz="2000" dirty="0">
                <a:latin typeface="Century" pitchFamily="18" charset="0"/>
                <a:ea typeface="ＭＳ 明朝" pitchFamily="49" charset="-128"/>
              </a:rPr>
              <a:t>This is to certify that the above person who participated at the </a:t>
            </a:r>
            <a:r>
              <a:rPr lang="en-US" altLang="ja-JP" sz="2000" dirty="0" smtClean="0">
                <a:latin typeface="Century" pitchFamily="18" charset="0"/>
                <a:ea typeface="ＭＳ 明朝" pitchFamily="49" charset="-128"/>
              </a:rPr>
              <a:t>8</a:t>
            </a:r>
            <a:r>
              <a:rPr lang="en-US" altLang="ja-JP" sz="2000" baseline="30000" dirty="0" smtClean="0">
                <a:latin typeface="Century" pitchFamily="18" charset="0"/>
                <a:ea typeface="ＭＳ 明朝" pitchFamily="49" charset="-128"/>
              </a:rPr>
              <a:t>th</a:t>
            </a:r>
            <a:r>
              <a:rPr lang="en-US" altLang="ja-JP" sz="2000" dirty="0" smtClean="0">
                <a:latin typeface="Century" pitchFamily="18" charset="0"/>
                <a:ea typeface="ＭＳ 明朝" pitchFamily="49" charset="-128"/>
              </a:rPr>
              <a:t> </a:t>
            </a:r>
            <a:r>
              <a:rPr lang="en-US" altLang="ja-JP" sz="2000" dirty="0" smtClean="0">
                <a:latin typeface="Century" pitchFamily="18" charset="0"/>
                <a:ea typeface="ＭＳ 明朝" pitchFamily="49" charset="-128"/>
              </a:rPr>
              <a:t>Taiwan/</a:t>
            </a:r>
            <a:r>
              <a:rPr lang="en-US" altLang="ja-JP" sz="2000" dirty="0" smtClean="0">
                <a:latin typeface="Century" pitchFamily="18" charset="0"/>
                <a:ea typeface="ＭＳ 明朝" pitchFamily="49" charset="-128"/>
              </a:rPr>
              <a:t>Japan/Korean </a:t>
            </a:r>
            <a:r>
              <a:rPr lang="en-US" altLang="ja-JP" sz="2000" dirty="0" err="1">
                <a:latin typeface="Century" pitchFamily="18" charset="0"/>
                <a:ea typeface="ＭＳ 明朝" pitchFamily="49" charset="-128"/>
              </a:rPr>
              <a:t>Cytotechnology</a:t>
            </a:r>
            <a:r>
              <a:rPr lang="en-US" altLang="ja-JP" sz="2000" dirty="0">
                <a:latin typeface="Century" pitchFamily="18" charset="0"/>
                <a:ea typeface="ＭＳ 明朝" pitchFamily="49" charset="-128"/>
              </a:rPr>
              <a:t> Joint Meeting held on Saturday </a:t>
            </a:r>
            <a:r>
              <a:rPr lang="en-US" altLang="ja-JP" sz="2000" dirty="0" smtClean="0">
                <a:latin typeface="Century" pitchFamily="18" charset="0"/>
                <a:ea typeface="ＭＳ 明朝" pitchFamily="49" charset="-128"/>
              </a:rPr>
              <a:t>18th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 February</a:t>
            </a:r>
            <a:r>
              <a:rPr lang="en-US" altLang="ja-JP" sz="2000" dirty="0" smtClean="0">
                <a:latin typeface="Century" pitchFamily="18" charset="0"/>
                <a:ea typeface="ＭＳ 明朝" pitchFamily="49" charset="-128"/>
              </a:rPr>
              <a:t> 2017 </a:t>
            </a:r>
            <a:r>
              <a:rPr lang="en-US" altLang="ja-JP" sz="2000" dirty="0">
                <a:latin typeface="Century" pitchFamily="18" charset="0"/>
                <a:ea typeface="ＭＳ 明朝" pitchFamily="49" charset="-128"/>
              </a:rPr>
              <a:t>in </a:t>
            </a:r>
            <a:r>
              <a:rPr lang="en-US" altLang="ja-JP" sz="2000" dirty="0" err="1" smtClean="0">
                <a:latin typeface="Times New Roman" pitchFamily="18" charset="0"/>
                <a:ea typeface="ＭＳ 明朝" pitchFamily="49" charset="-128"/>
              </a:rPr>
              <a:t>Yilan</a:t>
            </a:r>
            <a:r>
              <a:rPr lang="en-US" altLang="ja-JP" sz="2000" dirty="0" smtClean="0">
                <a:latin typeface="Times New Roman" pitchFamily="18" charset="0"/>
                <a:ea typeface="ＭＳ 明朝" pitchFamily="49" charset="-128"/>
              </a:rPr>
              <a:t>, Taiwan</a:t>
            </a:r>
            <a:endParaRPr lang="ja-JP" altLang="ja-JP" sz="2000" dirty="0"/>
          </a:p>
        </p:txBody>
      </p:sp>
      <p:cxnSp>
        <p:nvCxnSpPr>
          <p:cNvPr id="14" name="直線コネクタ 13"/>
          <p:cNvCxnSpPr/>
          <p:nvPr/>
        </p:nvCxnSpPr>
        <p:spPr>
          <a:xfrm>
            <a:off x="666720" y="5357826"/>
            <a:ext cx="242889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6" name="WordArt 11"/>
          <p:cNvSpPr>
            <a:spLocks noChangeArrowheads="1" noChangeShapeType="1" noTextEdit="1"/>
          </p:cNvSpPr>
          <p:nvPr/>
        </p:nvSpPr>
        <p:spPr bwMode="auto">
          <a:xfrm>
            <a:off x="2309813" y="2357438"/>
            <a:ext cx="5713412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i="1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Certificate of Participant</a:t>
            </a:r>
            <a:endParaRPr lang="zh-TW" altLang="en-US" sz="3600" i="1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80968" y="5357826"/>
            <a:ext cx="3143272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 i="1" dirty="0" smtClean="0"/>
              <a:t>CFIAC</a:t>
            </a:r>
          </a:p>
          <a:p>
            <a:pPr algn="ctr">
              <a:spcBef>
                <a:spcPct val="50000"/>
              </a:spcBef>
            </a:pPr>
            <a:r>
              <a:rPr lang="en-US" altLang="ja-JP" sz="1400" i="1" dirty="0" smtClean="0"/>
              <a:t>International Committee of  the Taiwan Society of Clinical Cytology</a:t>
            </a:r>
            <a:endParaRPr lang="ja-JP" altLang="en-US" sz="1400" i="1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6596074" y="5357826"/>
            <a:ext cx="2928958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 i="1" dirty="0"/>
              <a:t>CFIAC</a:t>
            </a:r>
          </a:p>
          <a:p>
            <a:pPr algn="ctr">
              <a:spcBef>
                <a:spcPct val="50000"/>
              </a:spcBef>
            </a:pPr>
            <a:r>
              <a:rPr lang="en-US" altLang="ja-JP" sz="1400" i="1" dirty="0"/>
              <a:t>The President of the Korean Association of Cytotechnologists</a:t>
            </a:r>
            <a:endParaRPr lang="ja-JP" altLang="en-US" sz="1400" i="1" dirty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952472" y="4929198"/>
            <a:ext cx="2000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 dirty="0" smtClean="0">
                <a:latin typeface="Times New Roman" pitchFamily="18" charset="0"/>
                <a:ea typeface="新細明體" pitchFamily="18" charset="-120"/>
              </a:rPr>
              <a:t>Jen-</a:t>
            </a:r>
            <a:r>
              <a:rPr lang="en-US" altLang="zh-TW" b="1" dirty="0" err="1" smtClean="0">
                <a:latin typeface="Times New Roman" pitchFamily="18" charset="0"/>
                <a:ea typeface="新細明體" pitchFamily="18" charset="-120"/>
              </a:rPr>
              <a:t>Sheng</a:t>
            </a:r>
            <a:r>
              <a:rPr lang="en-US" altLang="zh-TW" b="1" dirty="0" smtClean="0">
                <a:latin typeface="Times New Roman" pitchFamily="18" charset="0"/>
                <a:ea typeface="新細明體" pitchFamily="18" charset="-120"/>
              </a:rPr>
              <a:t>  </a:t>
            </a:r>
            <a:r>
              <a:rPr lang="en-US" altLang="zh-TW" b="1" dirty="0" err="1" smtClean="0">
                <a:latin typeface="Times New Roman" pitchFamily="18" charset="0"/>
                <a:ea typeface="新細明體" pitchFamily="18" charset="-120"/>
              </a:rPr>
              <a:t>Ko</a:t>
            </a:r>
            <a:endParaRPr lang="ja-JP" altLang="en-US" b="1" dirty="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7167578" y="4929198"/>
            <a:ext cx="121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err="1" smtClean="0">
                <a:latin typeface="Times New Roman" pitchFamily="18" charset="0"/>
              </a:rPr>
              <a:t>Sooil</a:t>
            </a:r>
            <a:r>
              <a:rPr lang="en-US" altLang="ja-JP" b="1" dirty="0" smtClean="0">
                <a:latin typeface="Times New Roman" pitchFamily="18" charset="0"/>
              </a:rPr>
              <a:t> </a:t>
            </a:r>
            <a:r>
              <a:rPr lang="en-US" altLang="ja-JP" b="1" dirty="0" err="1" smtClean="0">
                <a:latin typeface="Times New Roman" pitchFamily="18" charset="0"/>
              </a:rPr>
              <a:t>Jee</a:t>
            </a:r>
            <a:endParaRPr lang="ja-JP" altLang="en-US" b="1" dirty="0">
              <a:latin typeface="Times New Roman" pitchFamily="18" charset="0"/>
            </a:endParaRPr>
          </a:p>
        </p:txBody>
      </p:sp>
      <p:sp>
        <p:nvSpPr>
          <p:cNvPr id="2061" name="Text Box 15"/>
          <p:cNvSpPr txBox="1">
            <a:spLocks noChangeArrowheads="1"/>
          </p:cNvSpPr>
          <p:nvPr/>
        </p:nvSpPr>
        <p:spPr bwMode="auto">
          <a:xfrm>
            <a:off x="4381496" y="3000372"/>
            <a:ext cx="14157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ea typeface="標楷體" pitchFamily="65" charset="-120"/>
              </a:rPr>
              <a:t>柯建興</a:t>
            </a:r>
            <a:endParaRPr lang="zh-TW" altLang="en-US" sz="3200" dirty="0">
              <a:ea typeface="標楷體" pitchFamily="65" charset="-120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4095744" y="4929198"/>
            <a:ext cx="17145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latin typeface="Times New Roman" pitchFamily="18" charset="0"/>
              </a:rPr>
              <a:t>Hitoshi </a:t>
            </a:r>
            <a:r>
              <a:rPr lang="en-US" altLang="ja-JP" b="1" dirty="0" err="1" smtClean="0">
                <a:latin typeface="Times New Roman" pitchFamily="18" charset="0"/>
              </a:rPr>
              <a:t>Itoh</a:t>
            </a:r>
            <a:endParaRPr lang="ja-JP" altLang="en-US" b="1" dirty="0">
              <a:latin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3619456" y="5357826"/>
            <a:ext cx="2547990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 i="1" dirty="0" smtClean="0"/>
              <a:t>CFIAC</a:t>
            </a:r>
          </a:p>
          <a:p>
            <a:pPr algn="ctr">
              <a:spcBef>
                <a:spcPct val="50000"/>
              </a:spcBef>
            </a:pPr>
            <a:r>
              <a:rPr lang="en-US" altLang="ja-JP" sz="1400" i="1" dirty="0" smtClean="0"/>
              <a:t>President of the Japanese Society of Cytotechnologists</a:t>
            </a:r>
            <a:endParaRPr lang="ja-JP" altLang="en-US" sz="1400" i="1" dirty="0"/>
          </a:p>
        </p:txBody>
      </p:sp>
      <p:cxnSp>
        <p:nvCxnSpPr>
          <p:cNvPr id="21" name="直線コネクタ 13"/>
          <p:cNvCxnSpPr/>
          <p:nvPr/>
        </p:nvCxnSpPr>
        <p:spPr>
          <a:xfrm>
            <a:off x="3667116" y="5357826"/>
            <a:ext cx="242889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13"/>
          <p:cNvCxnSpPr/>
          <p:nvPr/>
        </p:nvCxnSpPr>
        <p:spPr>
          <a:xfrm>
            <a:off x="6667512" y="5357826"/>
            <a:ext cx="242889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78</Words>
  <Application>Microsoft Office PowerPoint</Application>
  <PresentationFormat>A4 紙張 (210x297 公釐)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Calibri</vt:lpstr>
      <vt:lpstr>Times New Roman</vt:lpstr>
      <vt:lpstr>ＭＳ 明朝</vt:lpstr>
      <vt:lpstr>Century</vt:lpstr>
      <vt:lpstr>新細明體</vt:lpstr>
      <vt:lpstr>標楷體</vt:lpstr>
      <vt:lpstr>Office テーマ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Yukio Machida</dc:creator>
  <cp:lastModifiedBy>WIN</cp:lastModifiedBy>
  <cp:revision>25</cp:revision>
  <dcterms:created xsi:type="dcterms:W3CDTF">2010-03-11T13:48:06Z</dcterms:created>
  <dcterms:modified xsi:type="dcterms:W3CDTF">2017-02-07T11:52:09Z</dcterms:modified>
</cp:coreProperties>
</file>